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1" r:id="rId5"/>
    <p:sldId id="260" r:id="rId6"/>
    <p:sldId id="264" r:id="rId7"/>
    <p:sldId id="265" r:id="rId8"/>
    <p:sldId id="262" r:id="rId9"/>
    <p:sldId id="266" r:id="rId10"/>
    <p:sldId id="263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CONSUMER SENTIMENT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TEAM 4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A588450-9798-41C6-9483-DA88D5E2E9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24" r="6424"/>
          <a:stretch>
            <a:fillRect/>
          </a:stretch>
        </p:blipFill>
        <p:spPr>
          <a:xfrm>
            <a:off x="4210051" y="2603368"/>
            <a:ext cx="7858124" cy="29508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2047838-8DA3-424A-93CC-5CF2F7A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5223464"/>
            <a:ext cx="10113645" cy="743682"/>
          </a:xfrm>
        </p:spPr>
        <p:txBody>
          <a:bodyPr/>
          <a:lstStyle/>
          <a:p>
            <a:r>
              <a:rPr lang="en-US" dirty="0"/>
              <a:t>INSIGHTS?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AD032E-A675-4D24-8CDA-F6E6CB627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86F2D7-E870-48D4-B76C-DBB47C417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3" y="51140"/>
            <a:ext cx="6946964" cy="295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64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451611-59CC-4ED5-AD2A-86381913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397CE-D387-4913-B967-EB31EDBA0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60173-342B-4294-8B8E-49AF80285608}"/>
              </a:ext>
            </a:extLst>
          </p:cNvPr>
          <p:cNvSpPr txBox="1"/>
          <p:nvPr/>
        </p:nvSpPr>
        <p:spPr>
          <a:xfrm>
            <a:off x="834501" y="1356241"/>
            <a:ext cx="10839635" cy="192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MORTGAGE AND DEBT COLLECTION ARE THE PRIMARY FOCUS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EQUIFAX ARE FRONTRUNEERS IN RESPONDING ON TIME TO THE CUSTOMERS’ 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CUSTOMERS SEEM TECH-SAVVY PREFERRING WEB AND MAIL OVER PHONE CALLS EVEN AS COMPLAINTS WERE RISING YOY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ISSUES WERE CLOSED WITH SUFFICIENT EXPLANATION </a:t>
            </a:r>
          </a:p>
        </p:txBody>
      </p:sp>
    </p:spTree>
    <p:extLst>
      <p:ext uri="{BB962C8B-B14F-4D97-AF65-F5344CB8AC3E}">
        <p14:creationId xmlns:p14="http://schemas.microsoft.com/office/powerpoint/2010/main" val="4155491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44EF4C8-4B02-49F8-BF6B-D54ABC34C16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6620" b="1662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CEE4C95-C5C0-43DC-AF87-DEB3AECF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457" y="5145591"/>
            <a:ext cx="10113645" cy="743682"/>
          </a:xfrm>
        </p:spPr>
        <p:txBody>
          <a:bodyPr/>
          <a:lstStyle/>
          <a:p>
            <a:r>
              <a:rPr lang="en-US" dirty="0"/>
              <a:t>DATA TEAM: ANEETHA, PRIYA, VAIKUNTH, ZIA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E8DEAA-682C-438F-9190-B20EE5DFB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0680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Without data, you’re just another person with an opinion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W. Edwards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B3C5ED-73D5-4027-82BD-4D1EDCCFB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824266" y="0"/>
            <a:ext cx="9952933" cy="457835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DAD6A-F549-4904-BA90-7DE25CCB9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TOP 5 PRODUCT ISSUES</a:t>
            </a:r>
            <a:endParaRPr lang="en-IN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DB473D5-6522-48B5-985F-18D377DCB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2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0417AB3-12A3-45A5-A862-729FB01CC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dirty="0"/>
              <a:t>AVENUES USED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02B825-24F0-45C8-9BF3-1593FD592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8984" y="2074427"/>
            <a:ext cx="5928344" cy="2771501"/>
          </a:xfrm>
          <a:prstGeom prst="rect">
            <a:avLst/>
          </a:prstGeom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79B1A0B-C958-4C30-906C-154C30192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78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DD5C29EE-5823-449C-93B8-EBF4448B6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COMPLAINTS BY PRODUCT 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DBD577-6206-430E-8FF8-A6C428099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1097280" y="2291292"/>
            <a:ext cx="10058400" cy="33947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2503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B3C5ED-73D5-4027-82BD-4D1EDCCFB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3389912" y="734417"/>
            <a:ext cx="6189093" cy="284698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DAD6A-F549-4904-BA90-7DE25CCB9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GROWING COMPLAINTS</a:t>
            </a:r>
            <a:endParaRPr lang="en-IN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DB473D5-6522-48B5-985F-18D377DCB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018908F-FC63-4D48-8AE9-B515B8551C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4C33A-8F61-4B74-9765-23C621424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75" y="533400"/>
            <a:ext cx="756285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B3C5ED-73D5-4027-82BD-4D1EDCCFB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3389912" y="734417"/>
            <a:ext cx="6189093" cy="284698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6DAD6A-F549-4904-BA90-7DE25CCB9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GOOD NEWS!</a:t>
            </a:r>
            <a:endParaRPr lang="en-IN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DB473D5-6522-48B5-985F-18D377DCB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018908F-FC63-4D48-8AE9-B515B8551C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3AE0DA-D65A-4ED6-9683-9AC81BCED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462" y="386258"/>
            <a:ext cx="783907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66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38B2-DAAC-4FF1-9FD1-A14E2CB9229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709713" y="0"/>
            <a:ext cx="10772588" cy="4578350"/>
          </a:xfrm>
          <a:prstGeom prst="rect">
            <a:avLst/>
          </a:prstGeom>
          <a:noFill/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74AE090D-6230-428E-B185-60F2DE3D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/>
          <a:lstStyle/>
          <a:p>
            <a:r>
              <a:rPr lang="en-US" dirty="0"/>
              <a:t>INSTITUTIONS UNDER FIRE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F152307-31C9-4095-8ED7-D29BF2BC2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094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74AE090D-6230-428E-B185-60F2DE3D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/>
          <a:lstStyle/>
          <a:p>
            <a:r>
              <a:rPr lang="en-US" dirty="0"/>
              <a:t>INSTITUTIONS PUTTING OUT THE FIRE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F152307-31C9-4095-8ED7-D29BF2BC2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996EF68-EC1C-4670-982D-02E29112F41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24" r="6424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8567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101</Words>
  <Application>Microsoft Office PowerPoint</Application>
  <PresentationFormat>Widescreen</PresentationFormat>
  <Paragraphs>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Franklin Gothic Book</vt:lpstr>
      <vt:lpstr>Times New Roman</vt:lpstr>
      <vt:lpstr>1_RetrospectVTI</vt:lpstr>
      <vt:lpstr>CONSUMER SENTIMENT</vt:lpstr>
      <vt:lpstr>Without data, you’re just another person with an opinion</vt:lpstr>
      <vt:lpstr>TOP 5 PRODUCT ISSUES</vt:lpstr>
      <vt:lpstr>AVENUES USED</vt:lpstr>
      <vt:lpstr>COMPLAINTS BY PRODUCT TYPE</vt:lpstr>
      <vt:lpstr>GROWING COMPLAINTS</vt:lpstr>
      <vt:lpstr>GOOD NEWS!</vt:lpstr>
      <vt:lpstr>INSTITUTIONS UNDER FIRE</vt:lpstr>
      <vt:lpstr>INSTITUTIONS PUTTING OUT THE FIRE</vt:lpstr>
      <vt:lpstr>INSIGHTS?</vt:lpstr>
      <vt:lpstr>SUMMARY</vt:lpstr>
      <vt:lpstr>DATA TEAM: ANEETHA, PRIYA, VAIKUNTH, ZIA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SENTIMENT</dc:title>
  <dc:creator>Vaikunth V</dc:creator>
  <cp:lastModifiedBy>Vaikunth V</cp:lastModifiedBy>
  <cp:revision>5</cp:revision>
  <dcterms:created xsi:type="dcterms:W3CDTF">2020-09-05T07:44:23Z</dcterms:created>
  <dcterms:modified xsi:type="dcterms:W3CDTF">2020-09-05T08:28:43Z</dcterms:modified>
</cp:coreProperties>
</file>

<file path=docProps/thumbnail.jpeg>
</file>